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8" r:id="rId25"/>
    <p:sldId id="286" r:id="rId26"/>
    <p:sldId id="279" r:id="rId27"/>
    <p:sldId id="287" r:id="rId28"/>
    <p:sldId id="280" r:id="rId29"/>
    <p:sldId id="288" r:id="rId30"/>
    <p:sldId id="281" r:id="rId31"/>
    <p:sldId id="289" r:id="rId32"/>
    <p:sldId id="282" r:id="rId33"/>
    <p:sldId id="290" r:id="rId34"/>
    <p:sldId id="283" r:id="rId35"/>
    <p:sldId id="291" r:id="rId36"/>
    <p:sldId id="284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C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C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load_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Payload_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_Traffic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4043238"/>
          </a:xfrm>
          <a:prstGeom prst="rect">
            <a:avLst/>
          </a:prstGeom>
        </p:spPr>
      </p:pic>
      <p:pic>
        <p:nvPicPr>
          <p:cNvPr id="3" name="Picture 2" descr="PS_Traffic_Bar_Percentag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23360"/>
            <a:ext cx="3383280" cy="2791206"/>
          </a:xfrm>
          <a:prstGeom prst="rect">
            <a:avLst/>
          </a:prstGeom>
        </p:spPr>
      </p:pic>
      <p:pic>
        <p:nvPicPr>
          <p:cNvPr id="4" name="Picture 3" descr="PS_Traffic_Bar_Percentage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023360"/>
            <a:ext cx="338328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3077155"/>
          </a:xfrm>
          <a:prstGeom prst="rect">
            <a:avLst/>
          </a:prstGeom>
        </p:spPr>
      </p:pic>
      <p:pic>
        <p:nvPicPr>
          <p:cNvPr id="3" name="Picture 2" descr="C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4720"/>
            <a:ext cx="8229600" cy="3077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74320"/>
            <a:ext cx="8229600" cy="2066345"/>
          </a:xfrm>
          <a:prstGeom prst="rect">
            <a:avLst/>
          </a:prstGeom>
        </p:spPr>
      </p:pic>
      <p:pic>
        <p:nvPicPr>
          <p:cNvPr id="3" name="Picture 2" descr="R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68880"/>
            <a:ext cx="8229600" cy="2066345"/>
          </a:xfrm>
          <a:prstGeom prst="rect">
            <a:avLst/>
          </a:prstGeom>
        </p:spPr>
      </p:pic>
      <p:pic>
        <p:nvPicPr>
          <p:cNvPr id="4" name="Picture 3" descr="R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4663440"/>
            <a:ext cx="8229600" cy="2066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Albo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Albo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Albor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Albor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Albor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Albo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Alborz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F800C-614F-446C-ACAE-1BCE8656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"/>
            <a:ext cx="9144000" cy="3428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7E314-B0D1-47A1-96A6-5C579C15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323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06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r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rt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r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rt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rt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rt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1F7B61-F0A4-482C-B12E-D07EBA47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77"/>
            <a:ext cx="9144000" cy="3428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E74D8-6A0F-47CB-ACA2-7779ECC1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315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Tehr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Tehr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Teh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Tehr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Tehr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Tehr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Tehr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743BB7-8F7D-4073-8657-A7D3C0E3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3428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CB2BF-E861-49B4-B8AA-CADB195DD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091"/>
            <a:ext cx="9144000" cy="33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3D8B2-FB73-4F05-A343-431210D9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28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9526E-C3C3-4D8E-94FD-73E819FA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092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Alborz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Alborz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NAK-Nok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NAK-Nok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NAK-Nok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NAK-Noki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NAK-Noki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NAK-Noki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NAK-Noki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40D92B-916F-44CB-8ADC-8A142F73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724"/>
            <a:ext cx="9144000" cy="3428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F29B41-3DF3-4A37-914E-591B891D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5368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BR-T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BR-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BR-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BR-T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BR-T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BR-T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BR-T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1FCA2B-2BDF-4A96-A4D1-08D1DF98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35"/>
            <a:ext cx="9144000" cy="3428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2F8EB-A969-4BE7-A0D9-04005DD5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757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9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Faraf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Faraf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Faraf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Faraf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Faraf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Faraf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Faraf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E12489-4ABE-4CA6-8AAB-19C1E57F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"/>
            <a:ext cx="9144000" cy="3428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70A31-F1D9-4C62-8B50-B7CABAD9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16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_Huawe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4572000" cy="2376299"/>
          </a:xfrm>
          <a:prstGeom prst="rect">
            <a:avLst/>
          </a:prstGeom>
        </p:spPr>
      </p:pic>
      <p:pic>
        <p:nvPicPr>
          <p:cNvPr id="3" name="Picture 2" descr="RD_Huaw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"/>
            <a:ext cx="4572000" cy="2376299"/>
          </a:xfrm>
          <a:prstGeom prst="rect">
            <a:avLst/>
          </a:prstGeom>
        </p:spPr>
      </p:pic>
      <p:pic>
        <p:nvPicPr>
          <p:cNvPr id="4" name="Picture 3" descr="CC2_Hua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1760"/>
            <a:ext cx="4572000" cy="2376299"/>
          </a:xfrm>
          <a:prstGeom prst="rect">
            <a:avLst/>
          </a:prstGeom>
        </p:spPr>
      </p:pic>
      <p:pic>
        <p:nvPicPr>
          <p:cNvPr id="5" name="Picture 4" descr="CC3_Huawe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51760"/>
            <a:ext cx="4572000" cy="2376299"/>
          </a:xfrm>
          <a:prstGeom prst="rect">
            <a:avLst/>
          </a:prstGeom>
        </p:spPr>
      </p:pic>
      <p:pic>
        <p:nvPicPr>
          <p:cNvPr id="6" name="Picture 5" descr="RD2_Huawe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20640"/>
            <a:ext cx="3017520" cy="1568358"/>
          </a:xfrm>
          <a:prstGeom prst="rect">
            <a:avLst/>
          </a:prstGeom>
        </p:spPr>
      </p:pic>
      <p:pic>
        <p:nvPicPr>
          <p:cNvPr id="7" name="Picture 6" descr="RD3_Huawe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5120640"/>
            <a:ext cx="3017520" cy="1568358"/>
          </a:xfrm>
          <a:prstGeom prst="rect">
            <a:avLst/>
          </a:prstGeom>
        </p:spPr>
      </p:pic>
      <p:pic>
        <p:nvPicPr>
          <p:cNvPr id="8" name="Picture 7" descr="RD4_Huawe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0" y="5120640"/>
            <a:ext cx="3017520" cy="15683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0DCC75-4F1F-418A-BF94-496965A5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28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8E757-87EC-459A-ABED-6BD97FEA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5709"/>
            <a:ext cx="9144000" cy="34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5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rth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rth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Tehr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Tehr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Huawei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Huawei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NAK-Nokia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NAK-Nokia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BR-TEL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BR-TEL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ffic_Farafa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0"/>
            <a:ext cx="8229600" cy="3834824"/>
          </a:xfrm>
          <a:prstGeom prst="rect">
            <a:avLst/>
          </a:prstGeom>
        </p:spPr>
      </p:pic>
      <p:pic>
        <p:nvPicPr>
          <p:cNvPr id="3" name="Picture 2" descr="Traffic_Farafan_Bar_Percen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0"/>
            <a:ext cx="4297680" cy="31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Seyed Ahmad Seyed Alikhani</cp:lastModifiedBy>
  <cp:revision>5</cp:revision>
  <dcterms:created xsi:type="dcterms:W3CDTF">2013-01-27T09:14:16Z</dcterms:created>
  <dcterms:modified xsi:type="dcterms:W3CDTF">2022-12-03T08:35:13Z</dcterms:modified>
  <cp:category/>
</cp:coreProperties>
</file>